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4770" y="2731135"/>
            <a:ext cx="4171950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78890"/>
            <a:ext cx="11620500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69360" y="2814320"/>
            <a:ext cx="813752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5750" y="3608070"/>
            <a:ext cx="643572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88945" y="4420870"/>
            <a:ext cx="643572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63470" y="5166995"/>
            <a:ext cx="643572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47490" y="5989955"/>
            <a:ext cx="643572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245" y="1876425"/>
            <a:ext cx="11572875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81515" y="3438525"/>
            <a:ext cx="17443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67180" y="4185285"/>
            <a:ext cx="280225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45075" y="4185285"/>
            <a:ext cx="2396490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14945" y="4185285"/>
            <a:ext cx="1894840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720" y="1454150"/>
            <a:ext cx="11591925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33140" y="2197735"/>
            <a:ext cx="2367280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31100" y="2207260"/>
            <a:ext cx="1639570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6785" y="2197735"/>
            <a:ext cx="1639570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2680" y="3001010"/>
            <a:ext cx="2716530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45455" y="2991485"/>
            <a:ext cx="1639570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021320" y="2991485"/>
            <a:ext cx="1639570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76215" y="4541520"/>
            <a:ext cx="1639570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531100" y="4570095"/>
            <a:ext cx="1639570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111105" y="4541520"/>
            <a:ext cx="1639570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520190" y="5373370"/>
            <a:ext cx="1639570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1145" y="1254760"/>
            <a:ext cx="9109710" cy="5495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1840" y="1178560"/>
            <a:ext cx="5608320" cy="5505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83665"/>
            <a:ext cx="11563350" cy="5238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3950" y="2042795"/>
            <a:ext cx="9944100" cy="2771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82725"/>
            <a:ext cx="11620500" cy="461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9860"/>
            <a:ext cx="11601450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6970" y="2247900"/>
            <a:ext cx="946975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4315" y="3220720"/>
            <a:ext cx="11662410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4315" y="4184650"/>
            <a:ext cx="11662410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4315" y="5148580"/>
            <a:ext cx="11662410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927"/>
          <a:stretch/>
        </p:blipFill>
        <p:spPr>
          <a:xfrm>
            <a:off x="323850" y="1556791"/>
            <a:ext cx="11544300" cy="479384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3850" y="1784350"/>
            <a:ext cx="11544300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3850" y="2739390"/>
            <a:ext cx="11544300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3850" y="3692525"/>
            <a:ext cx="11544300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3850" y="4667885"/>
            <a:ext cx="11544300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3850" y="5631815"/>
            <a:ext cx="11544300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095" y="2147570"/>
            <a:ext cx="10163175" cy="2562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3825"/>
          <a:stretch/>
        </p:blipFill>
        <p:spPr>
          <a:xfrm>
            <a:off x="352425" y="2060848"/>
            <a:ext cx="11487150" cy="284897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4315" y="2240915"/>
            <a:ext cx="1160589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3680" y="3204210"/>
            <a:ext cx="1160589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3370" y="4159885"/>
            <a:ext cx="1160589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192530"/>
            <a:ext cx="9582150" cy="1276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930" y="2468880"/>
            <a:ext cx="3533775" cy="590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11300" y="3232150"/>
            <a:ext cx="9591675" cy="3419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518920"/>
            <a:ext cx="10953750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7325" y="2399030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60355" y="4507230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620" y="1533525"/>
            <a:ext cx="10906125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96195" y="2502535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94315" y="4565015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638300"/>
            <a:ext cx="11144250" cy="3581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562225"/>
            <a:ext cx="10972800" cy="173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505" y="4445000"/>
            <a:ext cx="10915650" cy="1628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1760" y="3486150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88930" y="5300345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595120"/>
            <a:ext cx="1094422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62235" y="2474595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62235" y="4493895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445" y="1685925"/>
            <a:ext cx="10658475" cy="3486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943100"/>
            <a:ext cx="10915650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03840" y="2181860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79405" y="4119245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2118995"/>
            <a:ext cx="10629900" cy="2619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576705"/>
            <a:ext cx="10877550" cy="3990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562100"/>
            <a:ext cx="1099185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56215" y="2484120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99700" y="4488180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770" y="1496060"/>
            <a:ext cx="11553825" cy="4295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670" y="2076450"/>
            <a:ext cx="11630025" cy="2705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245" y="1366520"/>
            <a:ext cx="11572875" cy="4124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861820"/>
            <a:ext cx="11601450" cy="3133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5" y="1404620"/>
            <a:ext cx="10191750" cy="4048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1352550"/>
            <a:ext cx="10572750" cy="4152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2014-01-16T02:26:33Z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